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9" r:id="rId3"/>
    <p:sldId id="288" r:id="rId4"/>
    <p:sldId id="291" r:id="rId5"/>
    <p:sldId id="290" r:id="rId6"/>
    <p:sldId id="293" r:id="rId7"/>
    <p:sldId id="292" r:id="rId8"/>
    <p:sldId id="294" r:id="rId9"/>
    <p:sldId id="296" r:id="rId10"/>
    <p:sldId id="295" r:id="rId11"/>
    <p:sldId id="297" r:id="rId12"/>
    <p:sldId id="298" r:id="rId13"/>
    <p:sldId id="300" r:id="rId14"/>
    <p:sldId id="299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271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00" autoAdjust="0"/>
  </p:normalViewPr>
  <p:slideViewPr>
    <p:cSldViewPr snapToGrid="0">
      <p:cViewPr varScale="1">
        <p:scale>
          <a:sx n="143" d="100"/>
          <a:sy n="143" d="100"/>
        </p:scale>
        <p:origin x="6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734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94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758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Volatile modifier may be better fit instead of transient</a:t>
            </a:r>
          </a:p>
        </p:txBody>
      </p:sp>
    </p:spTree>
    <p:extLst>
      <p:ext uri="{BB962C8B-B14F-4D97-AF65-F5344CB8AC3E}">
        <p14:creationId xmlns:p14="http://schemas.microsoft.com/office/powerpoint/2010/main" val="2971924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2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52850" y="16551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Software Development on Java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Dzmitry Marchankau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Synchronized statements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2A765-283C-427B-B45B-9A27126E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89" y="1034956"/>
            <a:ext cx="5478058" cy="41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9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Concurrency and parallelism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9AC8C-26AC-4E0D-B5A9-4B93A434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331205"/>
            <a:ext cx="46482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5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Thread safety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C9DE1-C674-4CE9-BC4A-8BF7442E5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98" y="1155293"/>
            <a:ext cx="7129602" cy="38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8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Thread safety in 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455E0-1747-4DAD-BA37-89E7C54E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763" y="1051175"/>
            <a:ext cx="5264474" cy="39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9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Concurrent collections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B0C39C3-CC18-405A-995B-2672A58F7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9" y="1051175"/>
            <a:ext cx="8156181" cy="35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0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Volatile modifier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D74A0-7379-4461-8F89-8C5919BDD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732" y="1227609"/>
            <a:ext cx="4919733" cy="38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4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Atomic package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C82CA-7FA6-41FA-8177-B9EB7D4A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39" y="1211891"/>
            <a:ext cx="5531522" cy="37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8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Thread pool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488342-7672-4EF6-A4F9-FC6CB4B1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15" y="1051175"/>
            <a:ext cx="7401968" cy="41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7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Asynchronous calls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E55C29B-8139-4306-AF97-87661047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1" y="861339"/>
            <a:ext cx="7822458" cy="40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74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Completable Future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5BB70-5606-4373-B276-4DC4328F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88" y="1132153"/>
            <a:ext cx="7048222" cy="39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Multithreading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Multithreading in Java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Concurrency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Asynchronous calls</a:t>
            </a:r>
            <a:br>
              <a:rPr lang="en" sz="1500" dirty="0"/>
            </a:br>
            <a:endParaRPr lang="en" sz="1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Completable Future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E5571-7FBC-46C9-8035-8934CE814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61" y="1510198"/>
            <a:ext cx="62388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37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Completable Future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76557-D6CC-4A07-835E-4A023479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13" y="1051175"/>
            <a:ext cx="4519574" cy="39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5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Multithreading and multitasking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0E391-36D4-4C93-B879-392037E5BFB0}"/>
              </a:ext>
            </a:extLst>
          </p:cNvPr>
          <p:cNvSpPr txBox="1"/>
          <p:nvPr/>
        </p:nvSpPr>
        <p:spPr>
          <a:xfrm>
            <a:off x="607375" y="1334890"/>
            <a:ext cx="76590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Multithreading is a concept of running multiple threads simultaneously. Thread is a lightweight unit of a process that executes in multithreading environment.</a:t>
            </a:r>
          </a:p>
          <a:p>
            <a:endParaRPr lang="en-US" dirty="0"/>
          </a:p>
          <a:p>
            <a:r>
              <a:rPr lang="en-US" dirty="0"/>
              <a:t>Multithreading </a:t>
            </a:r>
            <a:r>
              <a:rPr lang="en-US" b="1" dirty="0"/>
              <a:t>reduces</a:t>
            </a:r>
            <a:r>
              <a:rPr lang="en-US" dirty="0"/>
              <a:t> the CPU </a:t>
            </a:r>
            <a:r>
              <a:rPr lang="en-US" b="1" dirty="0"/>
              <a:t>idle time</a:t>
            </a:r>
            <a:r>
              <a:rPr lang="en-US" dirty="0"/>
              <a:t> that increase overall performance of the system. </a:t>
            </a:r>
          </a:p>
          <a:p>
            <a:endParaRPr lang="en-US" dirty="0"/>
          </a:p>
          <a:p>
            <a:r>
              <a:rPr lang="en-US" dirty="0"/>
              <a:t>Multitasking is a process of performing multiple tasks simultaneously. </a:t>
            </a:r>
          </a:p>
          <a:p>
            <a:endParaRPr lang="en-US" dirty="0"/>
          </a:p>
          <a:p>
            <a:r>
              <a:rPr lang="en-US" dirty="0"/>
              <a:t>Multitasking can be achieved either by using multiprocessing or multithreading. </a:t>
            </a:r>
          </a:p>
        </p:txBody>
      </p:sp>
    </p:spTree>
    <p:extLst>
      <p:ext uri="{BB962C8B-B14F-4D97-AF65-F5344CB8AC3E}">
        <p14:creationId xmlns:p14="http://schemas.microsoft.com/office/powerpoint/2010/main" val="301110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Multithreading and multitasking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25839-B504-4E53-96B4-0FDA7398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595715"/>
            <a:ext cx="66294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2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Multithreading in 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0D60C-861B-49F0-B91C-23A1FA7B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73" y="1373964"/>
            <a:ext cx="3810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3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Threads in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71005-A153-4E0E-AE70-80D16FF2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40" y="1027474"/>
            <a:ext cx="4216160" cy="4116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DF621-1E49-4C6A-BD76-900E33C6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024" y="1320699"/>
            <a:ext cx="4408339" cy="21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4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Multithreading in enterprise apps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30F87E-36DC-4CE7-B562-A7DCF8E0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93" y="1138221"/>
            <a:ext cx="6041303" cy="379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5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Synchronization in 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6D923-35AF-4893-8E70-C1257105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47" y="1051175"/>
            <a:ext cx="6853503" cy="40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Synchronized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52C61-3C10-44B1-BAA1-5BC0DF0F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331" y="1241448"/>
            <a:ext cx="2946535" cy="375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22170"/>
      </p:ext>
    </p:extLst>
  </p:cSld>
  <p:clrMapOvr>
    <a:masterClrMapping/>
  </p:clrMapOvr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29532</TotalTime>
  <Words>136</Words>
  <Application>Microsoft Office PowerPoint</Application>
  <PresentationFormat>On-screen Show (16:9)</PresentationFormat>
  <Paragraphs>36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Lato</vt:lpstr>
      <vt:lpstr>Raleway</vt:lpstr>
      <vt:lpstr>Arial</vt:lpstr>
      <vt:lpstr>swiss-2</vt:lpstr>
      <vt:lpstr>Software Development on Java</vt:lpstr>
      <vt:lpstr>Multithreading</vt:lpstr>
      <vt:lpstr>Multithreading and multitasking</vt:lpstr>
      <vt:lpstr>Multithreading and multitasking</vt:lpstr>
      <vt:lpstr>Multithreading in Java</vt:lpstr>
      <vt:lpstr>Threads in Java</vt:lpstr>
      <vt:lpstr>Multithreading in enterprise apps</vt:lpstr>
      <vt:lpstr>Synchronization in Java</vt:lpstr>
      <vt:lpstr>Synchronized methods</vt:lpstr>
      <vt:lpstr>Synchronized statements</vt:lpstr>
      <vt:lpstr>Concurrency and parallelism</vt:lpstr>
      <vt:lpstr>Thread safety</vt:lpstr>
      <vt:lpstr>Thread safety in Java</vt:lpstr>
      <vt:lpstr>Concurrent collections</vt:lpstr>
      <vt:lpstr>Volatile modifier</vt:lpstr>
      <vt:lpstr>Atomic package usage</vt:lpstr>
      <vt:lpstr>Thread pool</vt:lpstr>
      <vt:lpstr>Asynchronous calls</vt:lpstr>
      <vt:lpstr>Completable Future</vt:lpstr>
      <vt:lpstr>Completable Future example</vt:lpstr>
      <vt:lpstr>Completable Future example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Carcode Overview</dc:title>
  <dc:creator>Dzmitry Marchankau</dc:creator>
  <cp:lastModifiedBy>Dzmitry Marchankau</cp:lastModifiedBy>
  <cp:revision>76</cp:revision>
  <dcterms:modified xsi:type="dcterms:W3CDTF">2023-03-23T14:16:34Z</dcterms:modified>
</cp:coreProperties>
</file>